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90"/>
  </p:notesMasterIdLst>
  <p:sldIdLst>
    <p:sldId id="320" r:id="rId2"/>
    <p:sldId id="321" r:id="rId3"/>
    <p:sldId id="323" r:id="rId4"/>
    <p:sldId id="322" r:id="rId5"/>
    <p:sldId id="347" r:id="rId6"/>
    <p:sldId id="348" r:id="rId7"/>
    <p:sldId id="339" r:id="rId8"/>
    <p:sldId id="349" r:id="rId9"/>
    <p:sldId id="344" r:id="rId10"/>
    <p:sldId id="350" r:id="rId11"/>
    <p:sldId id="343" r:id="rId12"/>
    <p:sldId id="257" r:id="rId13"/>
    <p:sldId id="338" r:id="rId14"/>
    <p:sldId id="345" r:id="rId15"/>
    <p:sldId id="309" r:id="rId16"/>
    <p:sldId id="275" r:id="rId17"/>
    <p:sldId id="256" r:id="rId18"/>
    <p:sldId id="267" r:id="rId19"/>
    <p:sldId id="260" r:id="rId20"/>
    <p:sldId id="259" r:id="rId21"/>
    <p:sldId id="261" r:id="rId22"/>
    <p:sldId id="258" r:id="rId23"/>
    <p:sldId id="355" r:id="rId24"/>
    <p:sldId id="262" r:id="rId25"/>
    <p:sldId id="268" r:id="rId26"/>
    <p:sldId id="264" r:id="rId27"/>
    <p:sldId id="265" r:id="rId28"/>
    <p:sldId id="271" r:id="rId29"/>
    <p:sldId id="272" r:id="rId30"/>
    <p:sldId id="273" r:id="rId31"/>
    <p:sldId id="276" r:id="rId32"/>
    <p:sldId id="277" r:id="rId33"/>
    <p:sldId id="279" r:id="rId34"/>
    <p:sldId id="280" r:id="rId35"/>
    <p:sldId id="281" r:id="rId36"/>
    <p:sldId id="356" r:id="rId37"/>
    <p:sldId id="282" r:id="rId38"/>
    <p:sldId id="283" r:id="rId39"/>
    <p:sldId id="346" r:id="rId40"/>
    <p:sldId id="285" r:id="rId41"/>
    <p:sldId id="284" r:id="rId42"/>
    <p:sldId id="286" r:id="rId43"/>
    <p:sldId id="289" r:id="rId44"/>
    <p:sldId id="353" r:id="rId45"/>
    <p:sldId id="291" r:id="rId46"/>
    <p:sldId id="354" r:id="rId47"/>
    <p:sldId id="292" r:id="rId48"/>
    <p:sldId id="293" r:id="rId49"/>
    <p:sldId id="296" r:id="rId50"/>
    <p:sldId id="298" r:id="rId51"/>
    <p:sldId id="300" r:id="rId52"/>
    <p:sldId id="357" r:id="rId53"/>
    <p:sldId id="301" r:id="rId54"/>
    <p:sldId id="302" r:id="rId55"/>
    <p:sldId id="303" r:id="rId56"/>
    <p:sldId id="304" r:id="rId57"/>
    <p:sldId id="305" r:id="rId58"/>
    <p:sldId id="306" r:id="rId59"/>
    <p:sldId id="310" r:id="rId60"/>
    <p:sldId id="318" r:id="rId61"/>
    <p:sldId id="359" r:id="rId62"/>
    <p:sldId id="360" r:id="rId63"/>
    <p:sldId id="361" r:id="rId64"/>
    <p:sldId id="362" r:id="rId65"/>
    <p:sldId id="363" r:id="rId66"/>
    <p:sldId id="364" r:id="rId67"/>
    <p:sldId id="365" r:id="rId68"/>
    <p:sldId id="366" r:id="rId69"/>
    <p:sldId id="367" r:id="rId70"/>
    <p:sldId id="368" r:id="rId71"/>
    <p:sldId id="369" r:id="rId72"/>
    <p:sldId id="370" r:id="rId73"/>
    <p:sldId id="371" r:id="rId74"/>
    <p:sldId id="352" r:id="rId75"/>
    <p:sldId id="319" r:id="rId76"/>
    <p:sldId id="340" r:id="rId77"/>
    <p:sldId id="341" r:id="rId78"/>
    <p:sldId id="342" r:id="rId79"/>
    <p:sldId id="351" r:id="rId80"/>
    <p:sldId id="263" r:id="rId81"/>
    <p:sldId id="324" r:id="rId82"/>
    <p:sldId id="335" r:id="rId83"/>
    <p:sldId id="332" r:id="rId84"/>
    <p:sldId id="333" r:id="rId85"/>
    <p:sldId id="334" r:id="rId86"/>
    <p:sldId id="336" r:id="rId87"/>
    <p:sldId id="337" r:id="rId88"/>
    <p:sldId id="358" r:id="rId89"/>
  </p:sldIdLst>
  <p:sldSz cx="7315200" cy="73152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304">
          <p15:clr>
            <a:srgbClr val="A4A3A4"/>
          </p15:clr>
        </p15:guide>
        <p15:guide id="2" pos="23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13" d="100"/>
          <a:sy n="113" d="100"/>
        </p:scale>
        <p:origin x="2792" y="192"/>
      </p:cViewPr>
      <p:guideLst>
        <p:guide orient="horz" pos="2304"/>
        <p:guide pos="23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714816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5b022c372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5b022c372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9341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95b022c372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95b022c372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95b022c372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95b022c372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95b022c372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95b022c372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5b022c372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5b022c372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61478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95b022c37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816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95b022c37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95b022c37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95b022c37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95b022c37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95b022c37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95b022c372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95b022c372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95b022c372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95b022c372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95b022c372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816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95b022c372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95b022c372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95b022c372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80341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95b022c372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816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95b022c372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95b022c372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95b022c372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95b022c372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95b022c372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95b022c372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816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95b022c372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b022c372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95b022c372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95b022c372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95b022c372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5b022c372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5b022c372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0756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95b022c372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816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95b022c372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b022c372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816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95b022c372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95b022c372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95b022c372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630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95b022c372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95b022c372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95b022c372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816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95b022c372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95b022c372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95b022c372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95b022c372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95b022c372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95b022c372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816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95b022c372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95b022c372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95b022c372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58526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95b022c372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816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95b022c372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95b022c372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95b022c372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49318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95b022c372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816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95b022c372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95b022c372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816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95b022c372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95b022c372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95b022c372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5b022c372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5b022c372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72862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95b022c372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95b022c372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95b022c372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816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95b022c372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5b022c372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5b022c372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5169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95b022c372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95b022c372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95b022c372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816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95b022c372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95b022c372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816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95b022c372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95b022c372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816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95b022c372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95b022c372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816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95b022c372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95b022c372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816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95b022c372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95b022c372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816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95b022c372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95b022c372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95b022c372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95b022c372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95b022c372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5b022c372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5b022c372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526845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5b022c372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5b022c372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15698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95b022c372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95b022c372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430530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95b022c372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95b022c372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95b022c372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95b022c372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842654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95b022c372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95b022c372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306565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95b022c372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95b022c372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754972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95b022c372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95b022c372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5b022c372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5b022c372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8780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95b022c37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95b022c37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5b022c372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5b022c372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95b022c372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95b022c372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95b022c372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816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95b022c372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49367" y="1058951"/>
            <a:ext cx="6816600" cy="291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49360" y="4030756"/>
            <a:ext cx="6816600" cy="11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6777966" y="6632131"/>
            <a:ext cx="438900" cy="5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fade/>
      </p:transition>
    </mc:Choice>
    <mc:Fallback xmlns="">
      <p:transition spd="slow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249360" y="1573156"/>
            <a:ext cx="6816600" cy="279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249360" y="4483164"/>
            <a:ext cx="6816600" cy="18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6777966" y="6632131"/>
            <a:ext cx="438900" cy="5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fade/>
      </p:transition>
    </mc:Choice>
    <mc:Fallback xmlns="">
      <p:transition spd="slow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6777966" y="6632131"/>
            <a:ext cx="438900" cy="5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fade/>
      </p:transition>
    </mc:Choice>
    <mc:Fallback xmlns="">
      <p:transition spd="slow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49360" y="3058987"/>
            <a:ext cx="6816600" cy="119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6777966" y="6632131"/>
            <a:ext cx="438900" cy="5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fade/>
      </p:transition>
    </mc:Choice>
    <mc:Fallback xmlns="">
      <p:transition spd="slow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249360" y="632924"/>
            <a:ext cx="6816600" cy="8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49360" y="1639076"/>
            <a:ext cx="6816600" cy="48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6777966" y="6632131"/>
            <a:ext cx="438900" cy="5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fade/>
      </p:transition>
    </mc:Choice>
    <mc:Fallback xmlns="">
      <p:transition spd="slow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249360" y="632924"/>
            <a:ext cx="6816600" cy="8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249360" y="1639076"/>
            <a:ext cx="3199800" cy="48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3865920" y="1639076"/>
            <a:ext cx="3199800" cy="48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6777966" y="6632131"/>
            <a:ext cx="438900" cy="5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fade/>
      </p:transition>
    </mc:Choice>
    <mc:Fallback xmlns="">
      <p:transition spd="slow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249360" y="632924"/>
            <a:ext cx="6816600" cy="8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6777966" y="6632131"/>
            <a:ext cx="438900" cy="5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fade/>
      </p:transition>
    </mc:Choice>
    <mc:Fallback xmlns="">
      <p:transition spd="slow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249360" y="790187"/>
            <a:ext cx="2246400" cy="107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249360" y="1976320"/>
            <a:ext cx="2246400" cy="45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6777966" y="6632131"/>
            <a:ext cx="438900" cy="5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fade/>
      </p:transition>
    </mc:Choice>
    <mc:Fallback xmlns="">
      <p:transition spd="slow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392200" y="640213"/>
            <a:ext cx="5094300" cy="58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6777966" y="6632131"/>
            <a:ext cx="438900" cy="5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fade/>
      </p:transition>
    </mc:Choice>
    <mc:Fallback xmlns="">
      <p:transition spd="slow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3657600" y="-178"/>
            <a:ext cx="3657600" cy="731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12400" y="1753849"/>
            <a:ext cx="3236100" cy="210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12400" y="3986596"/>
            <a:ext cx="3236100" cy="175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3951600" y="1029796"/>
            <a:ext cx="3069600" cy="52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6777966" y="6632131"/>
            <a:ext cx="438900" cy="5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fade/>
      </p:transition>
    </mc:Choice>
    <mc:Fallback xmlns="">
      <p:transition spd="slow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249360" y="6016818"/>
            <a:ext cx="4799100" cy="86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6777966" y="6632131"/>
            <a:ext cx="438900" cy="5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fade/>
      </p:transition>
    </mc:Choice>
    <mc:Fallback xmlns="">
      <p:transition spd="slow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66666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49360" y="632924"/>
            <a:ext cx="6816600" cy="8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49360" y="1639076"/>
            <a:ext cx="6816600" cy="48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6777966" y="6632131"/>
            <a:ext cx="438900" cy="5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2000">
        <p:fade/>
      </p:transition>
    </mc:Choice>
    <mc:Fallback xmlns="">
      <p:transition spd="slow" advTm="2000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rcRect/>
          <a:stretch/>
        </p:blipFill>
        <p:spPr>
          <a:xfrm>
            <a:off x="146288" y="1682487"/>
            <a:ext cx="7022626" cy="3950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1197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602C52-F3F7-4077-9C1D-931CFA73B3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64" r="4553" b="5955"/>
          <a:stretch/>
        </p:blipFill>
        <p:spPr>
          <a:xfrm>
            <a:off x="1376625" y="552659"/>
            <a:ext cx="4190162" cy="590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043431"/>
      </p:ext>
    </p:extLst>
  </p:cSld>
  <p:clrMapOvr>
    <a:masterClrMapping/>
  </p:clrMapOvr>
  <p:transition spd="med" advTm="2000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66"/>
          <p:cNvPicPr preferRelativeResize="0"/>
          <p:nvPr/>
        </p:nvPicPr>
        <p:blipFill>
          <a:blip r:embed="rId3"/>
          <a:srcRect/>
          <a:stretch/>
        </p:blipFill>
        <p:spPr>
          <a:xfrm>
            <a:off x="1498904" y="1184724"/>
            <a:ext cx="4108076" cy="41409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7234982"/>
      </p:ext>
    </p:extLst>
  </p:cSld>
  <p:clrMapOvr>
    <a:masterClrMapping/>
  </p:clrMapOvr>
  <p:transition spd="slow" advTm="2000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/>
          <a:srcRect/>
          <a:stretch/>
        </p:blipFill>
        <p:spPr>
          <a:xfrm>
            <a:off x="1460984" y="1371600"/>
            <a:ext cx="4393231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fallOver"/>
      </p:transition>
    </mc:Choice>
    <mc:Fallback xmlns="">
      <p:transition spd="slow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rcRect/>
          <a:stretch/>
        </p:blipFill>
        <p:spPr>
          <a:xfrm>
            <a:off x="146288" y="1682487"/>
            <a:ext cx="7022626" cy="3950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8478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prestige"/>
      </p:transition>
    </mc:Choice>
    <mc:Fallback xmlns="">
      <p:transition spd="slow" advTm="2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602C52-F3F7-4077-9C1D-931CFA73B3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00200" y="914400"/>
            <a:ext cx="4114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48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airplane"/>
      </p:transition>
    </mc:Choice>
    <mc:Fallback xmlns="">
      <p:transition spd="slow" advTm="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66"/>
          <p:cNvPicPr preferRelativeResize="0"/>
          <p:nvPr/>
        </p:nvPicPr>
        <p:blipFill>
          <a:blip r:embed="rId3"/>
          <a:srcRect/>
          <a:stretch/>
        </p:blipFill>
        <p:spPr>
          <a:xfrm>
            <a:off x="1405463" y="1968497"/>
            <a:ext cx="4504275" cy="3378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000">
        <p:checker/>
      </p:transition>
    </mc:Choice>
    <mc:Fallback xmlns="">
      <p:transition spd="slow" advTm="2000">
        <p:check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200" y="190800"/>
            <a:ext cx="5892800" cy="693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2000">
        <p14:warp dir="in"/>
      </p:transition>
    </mc:Choice>
    <mc:Fallback xmlns="">
      <p:transition spd="slow" advTm="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125" y="1497955"/>
            <a:ext cx="5953061" cy="3676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2000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4"/>
          <p:cNvPicPr preferRelativeResize="0"/>
          <p:nvPr/>
        </p:nvPicPr>
        <p:blipFill>
          <a:blip r:embed="rId3"/>
          <a:srcRect/>
          <a:stretch/>
        </p:blipFill>
        <p:spPr>
          <a:xfrm>
            <a:off x="541863" y="1351748"/>
            <a:ext cx="6231475" cy="4611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2000">
        <p14:shred/>
      </p:transition>
    </mc:Choice>
    <mc:Fallback xmlns="">
      <p:transition spd="slow" advTm="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788" y="592663"/>
            <a:ext cx="7061625" cy="612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000">
        <p14:vortex dir="r"/>
      </p:transition>
    </mc:Choice>
    <mc:Fallback xmlns="">
      <p:transition spd="slow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people standing in a room&#10;&#10;Description automatically generated">
            <a:extLst>
              <a:ext uri="{FF2B5EF4-FFF2-40B4-BE49-F238E27FC236}">
                <a16:creationId xmlns:a16="http://schemas.microsoft.com/office/drawing/2014/main" id="{3D141AA3-B7F0-4687-9CCA-1A1ED343B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59" y="0"/>
            <a:ext cx="6365081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34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fade/>
      </p:transition>
    </mc:Choice>
    <mc:Fallback xmlns="">
      <p:transition spd="slow" advTm="2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>
          <a:blip r:embed="rId3"/>
          <a:srcRect/>
          <a:stretch/>
        </p:blipFill>
        <p:spPr>
          <a:xfrm>
            <a:off x="993417" y="1659462"/>
            <a:ext cx="5328366" cy="399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14:switch dir="r"/>
      </p:transition>
    </mc:Choice>
    <mc:Fallback xmlns="">
      <p:transition spd="slow" advTm="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8"/>
          <p:cNvPicPr preferRelativeResize="0"/>
          <p:nvPr/>
        </p:nvPicPr>
        <p:blipFill>
          <a:blip r:embed="rId3"/>
          <a:srcRect/>
          <a:stretch/>
        </p:blipFill>
        <p:spPr>
          <a:xfrm>
            <a:off x="128150" y="1017866"/>
            <a:ext cx="7058900" cy="5279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14:flip dir="r"/>
      </p:transition>
    </mc:Choice>
    <mc:Fallback xmlns="">
      <p:transition spd="slow" advTm="2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 rotWithShape="1">
          <a:blip r:embed="rId3">
            <a:alphaModFix/>
          </a:blip>
          <a:srcRect t="7532" r="14730" b="18720"/>
          <a:stretch/>
        </p:blipFill>
        <p:spPr>
          <a:xfrm>
            <a:off x="1267945" y="733528"/>
            <a:ext cx="4779310" cy="5225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rcRect/>
          <a:stretch/>
        </p:blipFill>
        <p:spPr>
          <a:xfrm>
            <a:off x="146288" y="1682487"/>
            <a:ext cx="7022626" cy="3950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704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">
        <p14:prism/>
      </p:transition>
    </mc:Choice>
    <mc:Fallback xmlns="">
      <p:transition spd="slow" advTm="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983301" cy="55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000">
        <p14:doors dir="vert"/>
      </p:transition>
    </mc:Choice>
    <mc:Fallback xmlns="">
      <p:transition spd="slow" advTm="2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000" y="123088"/>
            <a:ext cx="6807200" cy="706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2000">
    <p:wheel spokes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1"/>
          <p:cNvPicPr preferRelativeResize="0"/>
          <p:nvPr/>
        </p:nvPicPr>
        <p:blipFill>
          <a:blip r:embed="rId3"/>
          <a:srcRect/>
          <a:stretch/>
        </p:blipFill>
        <p:spPr>
          <a:xfrm>
            <a:off x="1546380" y="1591738"/>
            <a:ext cx="4222441" cy="413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drape"/>
      </p:transition>
    </mc:Choice>
    <mc:Fallback xmlns="">
      <p:transition spd="slow" advTm="2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2"/>
          <p:cNvPicPr preferRelativeResize="0"/>
          <p:nvPr/>
        </p:nvPicPr>
        <p:blipFill>
          <a:blip r:embed="rId3"/>
          <a:srcRect/>
          <a:stretch/>
        </p:blipFill>
        <p:spPr>
          <a:xfrm>
            <a:off x="587017" y="1354662"/>
            <a:ext cx="6141166" cy="460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000">
        <p14:ripple/>
      </p:transition>
    </mc:Choice>
    <mc:Fallback xmlns="">
      <p:transition spd="slow" advTm="2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970" y="708879"/>
            <a:ext cx="6147260" cy="567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prestige"/>
      </p:transition>
    </mc:Choice>
    <mc:Fallback xmlns="">
      <p:transition spd="slow" advTm="2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288" y="533400"/>
            <a:ext cx="6936625" cy="62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2000">
        <p14:pan dir="u"/>
      </p:transition>
    </mc:Choice>
    <mc:Fallback xmlns="">
      <p:transition spd="slow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people smiling for the camera&#10;&#10;Description automatically generated">
            <a:extLst>
              <a:ext uri="{FF2B5EF4-FFF2-40B4-BE49-F238E27FC236}">
                <a16:creationId xmlns:a16="http://schemas.microsoft.com/office/drawing/2014/main" id="{3796D5AD-5FB1-4534-96E7-F9FA1E4E5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7315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968908"/>
      </p:ext>
    </p:extLst>
  </p:cSld>
  <p:clrMapOvr>
    <a:masterClrMapping/>
  </p:clrMapOvr>
  <p:transition spd="slow" advTm="2000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163" y="1236138"/>
            <a:ext cx="7048875" cy="484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ferris dir="l"/>
      </p:transition>
    </mc:Choice>
    <mc:Fallback xmlns="">
      <p:transition spd="slow" advTm="2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0600" y="144575"/>
            <a:ext cx="5334000" cy="702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conveyor dir="l"/>
      </p:transition>
    </mc:Choice>
    <mc:Fallback xmlns="">
      <p:transition spd="slow" advTm="2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4"/>
          <p:cNvPicPr preferRelativeResize="0"/>
          <p:nvPr/>
        </p:nvPicPr>
        <p:blipFill rotWithShape="1">
          <a:blip r:embed="rId3">
            <a:alphaModFix/>
          </a:blip>
          <a:srcRect l="3608" r="12315"/>
          <a:stretch/>
        </p:blipFill>
        <p:spPr>
          <a:xfrm>
            <a:off x="622999" y="1516185"/>
            <a:ext cx="5918479" cy="386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prism isContent="1"/>
      </p:transition>
    </mc:Choice>
    <mc:Fallback xmlns="">
      <p:transition spd="slow" advTm="2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7500" y="76200"/>
            <a:ext cx="5020188" cy="7162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14:window dir="vert"/>
      </p:transition>
    </mc:Choice>
    <mc:Fallback xmlns="">
      <p:transition spd="slow" advTm="2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7"/>
          <p:cNvPicPr preferRelativeResize="0"/>
          <p:nvPr/>
        </p:nvPicPr>
        <p:blipFill>
          <a:blip r:embed="rId3"/>
          <a:srcRect/>
          <a:stretch/>
        </p:blipFill>
        <p:spPr>
          <a:xfrm>
            <a:off x="1129512" y="1244046"/>
            <a:ext cx="5110513" cy="4302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prism isContent="1" isInverted="1"/>
      </p:transition>
    </mc:Choice>
    <mc:Fallback xmlns="">
      <p:transition spd="slow" advTm="2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8"/>
          <p:cNvPicPr preferRelativeResize="0"/>
          <p:nvPr/>
        </p:nvPicPr>
        <p:blipFill>
          <a:blip r:embed="rId3"/>
          <a:srcRect/>
          <a:stretch/>
        </p:blipFill>
        <p:spPr>
          <a:xfrm>
            <a:off x="1354663" y="587017"/>
            <a:ext cx="4605875" cy="6141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00">
        <p14:flythrough/>
      </p:transition>
    </mc:Choice>
    <mc:Fallback xmlns="">
      <p:transition spd="slow" advTm="2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rcRect/>
          <a:stretch/>
        </p:blipFill>
        <p:spPr>
          <a:xfrm>
            <a:off x="146288" y="1682487"/>
            <a:ext cx="7022626" cy="3950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3563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eelOff"/>
      </p:transition>
    </mc:Choice>
    <mc:Fallback xmlns="">
      <p:transition spd="slow" advTm="2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275" y="575738"/>
            <a:ext cx="6996650" cy="616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000">
        <p14:doors dir="vert"/>
      </p:transition>
    </mc:Choice>
    <mc:Fallback xmlns="">
      <p:transition spd="slow" advTm="2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86850"/>
            <a:ext cx="7010400" cy="694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41"/>
          <p:cNvPicPr preferRelativeResize="0"/>
          <p:nvPr/>
        </p:nvPicPr>
        <p:blipFill rotWithShape="1">
          <a:blip r:embed="rId3"/>
          <a:srcRect t="27501" b="8845"/>
          <a:stretch/>
        </p:blipFill>
        <p:spPr>
          <a:xfrm>
            <a:off x="651454" y="622996"/>
            <a:ext cx="6012292" cy="52552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7236281"/>
      </p:ext>
    </p:extLst>
  </p:cSld>
  <p:clrMapOvr>
    <a:masterClrMapping/>
  </p:clrMapOvr>
  <p:transition spd="slow" advTm="2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7602C52-F3F7-4077-9C1D-931CFA73B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61159"/>
      </p:ext>
    </p:extLst>
  </p:cSld>
  <p:clrMapOvr>
    <a:masterClrMapping/>
  </p:clrMapOvr>
  <p:transition spd="slow" advTm="2000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788" y="1261537"/>
            <a:ext cx="7051625" cy="479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2000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41"/>
          <p:cNvPicPr preferRelativeResize="0"/>
          <p:nvPr/>
        </p:nvPicPr>
        <p:blipFill>
          <a:blip r:embed="rId3"/>
          <a:srcRect/>
          <a:stretch/>
        </p:blipFill>
        <p:spPr>
          <a:xfrm>
            <a:off x="1011506" y="129475"/>
            <a:ext cx="5292187" cy="705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43"/>
          <p:cNvPicPr preferRelativeResize="0"/>
          <p:nvPr/>
        </p:nvPicPr>
        <p:blipFill>
          <a:blip r:embed="rId3"/>
          <a:srcRect/>
          <a:stretch/>
        </p:blipFill>
        <p:spPr>
          <a:xfrm>
            <a:off x="150575" y="513607"/>
            <a:ext cx="7014050" cy="62879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1538" y="124725"/>
            <a:ext cx="4792125" cy="7065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00">
        <p:circle/>
      </p:transition>
    </mc:Choice>
    <mc:Fallback xmlns="">
      <p:transition spd="slow" advTm="2000">
        <p:circl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46"/>
          <p:cNvPicPr preferRelativeResize="0"/>
          <p:nvPr/>
        </p:nvPicPr>
        <p:blipFill>
          <a:blip r:embed="rId3"/>
          <a:srcRect/>
          <a:stretch/>
        </p:blipFill>
        <p:spPr>
          <a:xfrm>
            <a:off x="1261538" y="588721"/>
            <a:ext cx="4792125" cy="61377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3395826"/>
      </p:ext>
    </p:extLst>
  </p:cSld>
  <p:clrMapOvr>
    <a:masterClrMapping/>
  </p:clrMapOvr>
  <p:transition spd="med" advTm="2000">
    <p:pull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725" y="719663"/>
            <a:ext cx="7013750" cy="587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fallOver"/>
      </p:transition>
    </mc:Choice>
    <mc:Fallback xmlns="">
      <p:transition spd="slow" advTm="2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8"/>
          <p:cNvPicPr preferRelativeResize="0"/>
          <p:nvPr/>
        </p:nvPicPr>
        <p:blipFill rotWithShape="1">
          <a:blip r:embed="rId3"/>
          <a:srcRect l="7163" r="10028"/>
          <a:stretch/>
        </p:blipFill>
        <p:spPr>
          <a:xfrm>
            <a:off x="622998" y="1184069"/>
            <a:ext cx="5807947" cy="4123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964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fade/>
      </p:transition>
    </mc:Choice>
    <mc:Fallback xmlns="">
      <p:transition spd="slow" advTm="2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662" y="307275"/>
            <a:ext cx="4221875" cy="670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2000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0937" y="116000"/>
            <a:ext cx="4233325" cy="708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2000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53"/>
          <p:cNvPicPr preferRelativeResize="0"/>
          <p:nvPr/>
        </p:nvPicPr>
        <p:blipFill rotWithShape="1">
          <a:blip r:embed="rId3">
            <a:alphaModFix/>
          </a:blip>
          <a:srcRect l="10974" b="23129"/>
          <a:stretch/>
        </p:blipFill>
        <p:spPr>
          <a:xfrm>
            <a:off x="540161" y="898302"/>
            <a:ext cx="6234877" cy="4829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602C52-F3F7-4077-9C1D-931CFA73B3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97" t="47985" r="7810" b="11172"/>
          <a:stretch/>
        </p:blipFill>
        <p:spPr>
          <a:xfrm>
            <a:off x="874206" y="1457010"/>
            <a:ext cx="5329997" cy="338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74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55"/>
          <p:cNvPicPr preferRelativeResize="0"/>
          <p:nvPr/>
        </p:nvPicPr>
        <p:blipFill>
          <a:blip r:embed="rId3"/>
          <a:srcRect/>
          <a:stretch/>
        </p:blipFill>
        <p:spPr>
          <a:xfrm>
            <a:off x="1014509" y="1051900"/>
            <a:ext cx="5286181" cy="3982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8400" y="138963"/>
            <a:ext cx="4978400" cy="703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2000">
    <p:randomBar dir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rcRect/>
          <a:stretch/>
        </p:blipFill>
        <p:spPr>
          <a:xfrm>
            <a:off x="146288" y="1682487"/>
            <a:ext cx="7022626" cy="3950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582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00">
        <p:circle/>
      </p:transition>
    </mc:Choice>
    <mc:Fallback xmlns="">
      <p:transition spd="slow" advTm="2000">
        <p:circl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58"/>
          <p:cNvPicPr preferRelativeResize="0"/>
          <p:nvPr/>
        </p:nvPicPr>
        <p:blipFill>
          <a:blip r:embed="rId3"/>
          <a:srcRect/>
          <a:stretch/>
        </p:blipFill>
        <p:spPr>
          <a:xfrm>
            <a:off x="1163794" y="1303616"/>
            <a:ext cx="4806741" cy="3519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">
    <p:pull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9937" y="184775"/>
            <a:ext cx="4995325" cy="694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fallOver"/>
      </p:transition>
    </mc:Choice>
    <mc:Fallback xmlns="">
      <p:transition spd="slow" advTm="2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738" y="115763"/>
            <a:ext cx="6163725" cy="708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drape"/>
      </p:transition>
    </mc:Choice>
    <mc:Fallback xmlns="">
      <p:transition spd="slow" advTm="2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6800" y="139825"/>
            <a:ext cx="2641600" cy="703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2000">
        <p15:prstTrans prst="curtains"/>
      </p:transition>
    </mc:Choice>
    <mc:Fallback xmlns="">
      <p:transition spd="slow" advTm="2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7400" y="146613"/>
            <a:ext cx="3200400" cy="702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wind"/>
      </p:transition>
    </mc:Choice>
    <mc:Fallback xmlns="">
      <p:transition spd="slow" advTm="2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2263" y="131813"/>
            <a:ext cx="4910675" cy="705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prestige"/>
      </p:transition>
    </mc:Choice>
    <mc:Fallback xmlns="">
      <p:transition spd="slow" advTm="2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338" y="1236125"/>
            <a:ext cx="6976525" cy="498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fracture"/>
      </p:transition>
    </mc:Choice>
    <mc:Fallback xmlns="">
      <p:transition spd="slow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602C52-F3F7-4077-9C1D-931CFA73B3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91" t="4451" b="4451"/>
          <a:stretch/>
        </p:blipFill>
        <p:spPr>
          <a:xfrm>
            <a:off x="1567542" y="633048"/>
            <a:ext cx="3979148" cy="585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33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350" y="1473200"/>
            <a:ext cx="6952500" cy="436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rcRect/>
          <a:stretch/>
        </p:blipFill>
        <p:spPr>
          <a:xfrm>
            <a:off x="146288" y="1682487"/>
            <a:ext cx="7022626" cy="3950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758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00">
        <p:circle/>
      </p:transition>
    </mc:Choice>
    <mc:Fallback xmlns="">
      <p:transition spd="slow" advTm="2000">
        <p:circl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large rock&#10;&#10;Description automatically generated">
            <a:extLst>
              <a:ext uri="{FF2B5EF4-FFF2-40B4-BE49-F238E27FC236}">
                <a16:creationId xmlns:a16="http://schemas.microsoft.com/office/drawing/2014/main" id="{BD93B659-01BC-4BAD-B72D-2682C8A0A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73152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45046"/>
      </p:ext>
    </p:extLst>
  </p:cSld>
  <p:clrMapOvr>
    <a:masterClrMapping/>
  </p:clrMapOvr>
  <p:transition spd="slow" advTm="2000">
    <p:push dir="u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1E62D211-1728-4565-877C-AFC371CC6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73152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86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people posing for the camera&#10;&#10;Description automatically generated">
            <a:extLst>
              <a:ext uri="{FF2B5EF4-FFF2-40B4-BE49-F238E27FC236}">
                <a16:creationId xmlns:a16="http://schemas.microsoft.com/office/drawing/2014/main" id="{CAA097E3-A6E8-4DF6-B632-F439362B1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73152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7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people posing for the camera&#10;&#10;Description automatically generated">
            <a:extLst>
              <a:ext uri="{FF2B5EF4-FFF2-40B4-BE49-F238E27FC236}">
                <a16:creationId xmlns:a16="http://schemas.microsoft.com/office/drawing/2014/main" id="{33814C3B-3ADA-400D-91A1-73774A10A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73152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3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12475E0-0480-497B-A293-B470C8CF8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828800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245454"/>
      </p:ext>
    </p:extLst>
  </p:cSld>
  <p:clrMapOvr>
    <a:masterClrMapping/>
  </p:clrMapOvr>
  <p:transition spd="slow" advTm="2000">
    <p:randomBar dir="vert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person, playing, room&#10;&#10;Description automatically generated">
            <a:extLst>
              <a:ext uri="{FF2B5EF4-FFF2-40B4-BE49-F238E27FC236}">
                <a16:creationId xmlns:a16="http://schemas.microsoft.com/office/drawing/2014/main" id="{882CC464-4A45-437E-AF73-4DED69637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73152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9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00">
        <p:circle/>
      </p:transition>
    </mc:Choice>
    <mc:Fallback xmlns="">
      <p:transition spd="slow" advTm="2000">
        <p:circl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desk in front of a computer&#10;&#10;Description automatically generated">
            <a:extLst>
              <a:ext uri="{FF2B5EF4-FFF2-40B4-BE49-F238E27FC236}">
                <a16:creationId xmlns:a16="http://schemas.microsoft.com/office/drawing/2014/main" id="{188AF78C-B1BB-4B6A-9F70-CB2D2BBAD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527516"/>
      </p:ext>
    </p:extLst>
  </p:cSld>
  <p:clrMapOvr>
    <a:masterClrMapping/>
  </p:clrMapOvr>
  <p:transition spd="med" advTm="2000">
    <p:pull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9A434110-7310-4C5B-8691-04A1E722D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3716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81155"/>
      </p:ext>
    </p:extLst>
  </p:cSld>
  <p:clrMapOvr>
    <a:masterClrMapping/>
  </p:clrMapOvr>
  <p:transition spd="slow" advTm="2000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newspaper&#10;&#10;Description automatically generated">
            <a:extLst>
              <a:ext uri="{FF2B5EF4-FFF2-40B4-BE49-F238E27FC236}">
                <a16:creationId xmlns:a16="http://schemas.microsoft.com/office/drawing/2014/main" id="{BDC485D9-913A-4DCE-872D-FB36F3A78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6901"/>
            <a:ext cx="7315200" cy="546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50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B7DA7145-93B7-4E80-8853-0D776EBDE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1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fallOver"/>
      </p:transition>
    </mc:Choice>
    <mc:Fallback xmlns="">
      <p:transition spd="slow" advTm="2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C0F38EC-AD90-489A-ABC2-8CF2B776E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416" y="0"/>
            <a:ext cx="5654368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350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2000">
        <p15:prstTrans prst="curtains"/>
      </p:transition>
    </mc:Choice>
    <mc:Fallback xmlns="">
      <p:transition spd="slow" advTm="2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9A980179-ADCB-43A9-8ED4-6631AEF61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5685"/>
            <a:ext cx="7315200" cy="486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13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wind"/>
      </p:transition>
    </mc:Choice>
    <mc:Fallback xmlns="">
      <p:transition spd="slow" advTm="2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rcRect/>
          <a:stretch/>
        </p:blipFill>
        <p:spPr>
          <a:xfrm>
            <a:off x="146288" y="1682487"/>
            <a:ext cx="7022626" cy="3950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1913821"/>
      </p:ext>
    </p:extLst>
  </p:cSld>
  <p:clrMapOvr>
    <a:masterClrMapping/>
  </p:clrMapOvr>
  <p:transition spd="slow" advTm="2000">
    <p:wheel spokes="1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76"/>
          <p:cNvPicPr preferRelativeResize="0"/>
          <p:nvPr/>
        </p:nvPicPr>
        <p:blipFill>
          <a:blip r:embed="rId3"/>
          <a:srcRect/>
          <a:stretch/>
        </p:blipFill>
        <p:spPr>
          <a:xfrm>
            <a:off x="1227663" y="417684"/>
            <a:ext cx="4859875" cy="6479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4847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eelOff"/>
      </p:transition>
    </mc:Choice>
    <mc:Fallback xmlns="">
      <p:transition spd="slow" advTm="2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76"/>
          <p:cNvPicPr preferRelativeResize="0"/>
          <p:nvPr/>
        </p:nvPicPr>
        <p:blipFill rotWithShape="1">
          <a:blip r:embed="rId3"/>
          <a:srcRect t="18021"/>
          <a:stretch/>
        </p:blipFill>
        <p:spPr>
          <a:xfrm>
            <a:off x="1010742" y="1306285"/>
            <a:ext cx="5293716" cy="3577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airplane"/>
      </p:transition>
    </mc:Choice>
    <mc:Fallback xmlns="">
      <p:transition spd="slow" advTm="2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76"/>
          <p:cNvPicPr preferRelativeResize="0"/>
          <p:nvPr/>
        </p:nvPicPr>
        <p:blipFill>
          <a:blip r:embed="rId3"/>
          <a:srcRect/>
          <a:stretch/>
        </p:blipFill>
        <p:spPr>
          <a:xfrm>
            <a:off x="1227663" y="417684"/>
            <a:ext cx="4859875" cy="6479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8937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2000">
        <p15:prstTrans prst="origami"/>
      </p:transition>
    </mc:Choice>
    <mc:Fallback xmlns="">
      <p:transition spd="slow" advTm="2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76"/>
          <p:cNvPicPr preferRelativeResize="0"/>
          <p:nvPr/>
        </p:nvPicPr>
        <p:blipFill rotWithShape="1">
          <a:blip r:embed="rId3"/>
          <a:srcRect t="16430" b="12992"/>
          <a:stretch/>
        </p:blipFill>
        <p:spPr>
          <a:xfrm>
            <a:off x="936260" y="834014"/>
            <a:ext cx="5585119" cy="51146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546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">
        <p:dissolve/>
      </p:transition>
    </mc:Choice>
    <mc:Fallback xmlns="">
      <p:transition spd="slow" advTm="2000">
        <p:dissolv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76"/>
          <p:cNvPicPr preferRelativeResize="0"/>
          <p:nvPr/>
        </p:nvPicPr>
        <p:blipFill rotWithShape="1">
          <a:blip r:embed="rId3"/>
          <a:srcRect t="11499" r="7736" b="12938"/>
          <a:stretch/>
        </p:blipFill>
        <p:spPr>
          <a:xfrm>
            <a:off x="755390" y="1185704"/>
            <a:ext cx="5715748" cy="38887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351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000">
        <p:checker/>
      </p:transition>
    </mc:Choice>
    <mc:Fallback xmlns="">
      <p:transition spd="slow" advTm="2000">
        <p:checker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crowd of people watching television&#10;&#10;Description automatically generated">
            <a:extLst>
              <a:ext uri="{FF2B5EF4-FFF2-40B4-BE49-F238E27FC236}">
                <a16:creationId xmlns:a16="http://schemas.microsoft.com/office/drawing/2014/main" id="{14FCBC02-3E97-4CB8-BE83-065751DD77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5" r="3572" b="8242"/>
          <a:stretch/>
        </p:blipFill>
        <p:spPr>
          <a:xfrm>
            <a:off x="381838" y="924449"/>
            <a:ext cx="6374787" cy="46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6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C485D9-913A-4DCE-872D-FB36F3A786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3" t="8235" r="8370" b="5843"/>
          <a:stretch/>
        </p:blipFill>
        <p:spPr>
          <a:xfrm>
            <a:off x="994787" y="341510"/>
            <a:ext cx="5325626" cy="663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365544"/>
      </p:ext>
    </p:extLst>
  </p:cSld>
  <p:clrMapOvr>
    <a:masterClrMapping/>
  </p:clrMapOvr>
  <p:transition spd="slow" advTm="2000">
    <p:randomBar dir="vert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0"/>
          <p:cNvPicPr preferRelativeResize="0"/>
          <p:nvPr/>
        </p:nvPicPr>
        <p:blipFill>
          <a:blip r:embed="rId3"/>
          <a:srcRect/>
          <a:stretch/>
        </p:blipFill>
        <p:spPr>
          <a:xfrm>
            <a:off x="152250" y="1028588"/>
            <a:ext cx="7010700" cy="525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2000">
    <p:wheel spokes="1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F01E4C-884E-4209-A33F-F01233002A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36334" y="1139796"/>
            <a:ext cx="2819438" cy="28194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39D1FC-1085-4F8A-B87D-11D2AAB1BC05}"/>
              </a:ext>
            </a:extLst>
          </p:cNvPr>
          <p:cNvSpPr txBox="1"/>
          <p:nvPr/>
        </p:nvSpPr>
        <p:spPr>
          <a:xfrm>
            <a:off x="4217879" y="5295298"/>
            <a:ext cx="15498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Cleora Harris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E9E371-C417-4FD7-8BCC-3194B7DB41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70" t="39011" r="53857" b="25624"/>
          <a:stretch/>
        </p:blipFill>
        <p:spPr>
          <a:xfrm>
            <a:off x="994785" y="4316813"/>
            <a:ext cx="2102537" cy="26340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B2F56A-3685-45AB-8E6B-8FCE2B71F344}"/>
              </a:ext>
            </a:extLst>
          </p:cNvPr>
          <p:cNvSpPr txBox="1"/>
          <p:nvPr/>
        </p:nvSpPr>
        <p:spPr>
          <a:xfrm>
            <a:off x="4217879" y="442943"/>
            <a:ext cx="2412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Alum Working at DCC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A83D8B-062F-47A0-9433-0384BC205AE7}"/>
              </a:ext>
            </a:extLst>
          </p:cNvPr>
          <p:cNvSpPr txBox="1"/>
          <p:nvPr/>
        </p:nvSpPr>
        <p:spPr>
          <a:xfrm>
            <a:off x="3960785" y="2019902"/>
            <a:ext cx="2681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Mark and Caroline Worley</a:t>
            </a:r>
          </a:p>
        </p:txBody>
      </p:sp>
    </p:spTree>
    <p:extLst>
      <p:ext uri="{BB962C8B-B14F-4D97-AF65-F5344CB8AC3E}">
        <p14:creationId xmlns:p14="http://schemas.microsoft.com/office/powerpoint/2010/main" val="31382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000">
        <p14:ripple/>
      </p:transition>
    </mc:Choice>
    <mc:Fallback xmlns="">
      <p:transition spd="slow" advTm="2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table&#10;&#10;Description automatically generated">
            <a:extLst>
              <a:ext uri="{FF2B5EF4-FFF2-40B4-BE49-F238E27FC236}">
                <a16:creationId xmlns:a16="http://schemas.microsoft.com/office/drawing/2014/main" id="{59F01E4C-884E-4209-A33F-F01233002A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884"/>
          <a:stretch/>
        </p:blipFill>
        <p:spPr>
          <a:xfrm>
            <a:off x="922020" y="890043"/>
            <a:ext cx="2924070" cy="28194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39D1FC-1085-4F8A-B87D-11D2AAB1BC05}"/>
              </a:ext>
            </a:extLst>
          </p:cNvPr>
          <p:cNvSpPr txBox="1"/>
          <p:nvPr/>
        </p:nvSpPr>
        <p:spPr>
          <a:xfrm>
            <a:off x="4217878" y="5295298"/>
            <a:ext cx="23035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Jean-Claude St. </a:t>
            </a:r>
            <a:r>
              <a:rPr lang="en-US" sz="1600" b="1" dirty="0" err="1">
                <a:solidFill>
                  <a:schemeClr val="bg1"/>
                </a:solidFill>
              </a:rPr>
              <a:t>Juste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A person sitting at a desk with a computer&#10;&#10;Description automatically generated">
            <a:extLst>
              <a:ext uri="{FF2B5EF4-FFF2-40B4-BE49-F238E27FC236}">
                <a16:creationId xmlns:a16="http://schemas.microsoft.com/office/drawing/2014/main" id="{CCE9E371-C417-4FD7-8BCC-3194B7DB41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5" t="31592" r="11172" b="5221"/>
          <a:stretch/>
        </p:blipFill>
        <p:spPr>
          <a:xfrm>
            <a:off x="922020" y="3996155"/>
            <a:ext cx="2924071" cy="29368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B2F56A-3685-45AB-8E6B-8FCE2B71F344}"/>
              </a:ext>
            </a:extLst>
          </p:cNvPr>
          <p:cNvSpPr txBox="1"/>
          <p:nvPr/>
        </p:nvSpPr>
        <p:spPr>
          <a:xfrm>
            <a:off x="4521233" y="392253"/>
            <a:ext cx="2191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Alum Working at DCC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A83D8B-062F-47A0-9433-0384BC205AE7}"/>
              </a:ext>
            </a:extLst>
          </p:cNvPr>
          <p:cNvSpPr txBox="1"/>
          <p:nvPr/>
        </p:nvSpPr>
        <p:spPr>
          <a:xfrm>
            <a:off x="4217877" y="1870335"/>
            <a:ext cx="1278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Karla Kuhl</a:t>
            </a:r>
          </a:p>
        </p:txBody>
      </p:sp>
    </p:spTree>
    <p:extLst>
      <p:ext uri="{BB962C8B-B14F-4D97-AF65-F5344CB8AC3E}">
        <p14:creationId xmlns:p14="http://schemas.microsoft.com/office/powerpoint/2010/main" val="117283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2000">
        <p14:honeycomb/>
      </p:transition>
    </mc:Choice>
    <mc:Fallback xmlns="">
      <p:transition spd="slow" advTm="2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F01E4C-884E-4209-A33F-F01233002A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10" t="32226"/>
          <a:stretch/>
        </p:blipFill>
        <p:spPr>
          <a:xfrm>
            <a:off x="753626" y="803869"/>
            <a:ext cx="3195376" cy="31084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39D1FC-1085-4F8A-B87D-11D2AAB1BC05}"/>
              </a:ext>
            </a:extLst>
          </p:cNvPr>
          <p:cNvSpPr txBox="1"/>
          <p:nvPr/>
        </p:nvSpPr>
        <p:spPr>
          <a:xfrm>
            <a:off x="4217878" y="5295298"/>
            <a:ext cx="23035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Annette Esclavon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E9E371-C417-4FD7-8BCC-3194B7DB41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451" b="15384"/>
          <a:stretch/>
        </p:blipFill>
        <p:spPr>
          <a:xfrm>
            <a:off x="753625" y="4240405"/>
            <a:ext cx="3195375" cy="24781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B2F56A-3685-45AB-8E6B-8FCE2B71F344}"/>
              </a:ext>
            </a:extLst>
          </p:cNvPr>
          <p:cNvSpPr txBox="1"/>
          <p:nvPr/>
        </p:nvSpPr>
        <p:spPr>
          <a:xfrm>
            <a:off x="4591571" y="449926"/>
            <a:ext cx="211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Alum Working at DCC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A83D8B-062F-47A0-9433-0384BC205AE7}"/>
              </a:ext>
            </a:extLst>
          </p:cNvPr>
          <p:cNvSpPr txBox="1"/>
          <p:nvPr/>
        </p:nvSpPr>
        <p:spPr>
          <a:xfrm>
            <a:off x="4217877" y="1870335"/>
            <a:ext cx="1278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Crystal </a:t>
            </a:r>
            <a:r>
              <a:rPr lang="en-US" sz="1600" b="1" dirty="0" err="1">
                <a:solidFill>
                  <a:schemeClr val="bg1"/>
                </a:solidFill>
              </a:rPr>
              <a:t>Laidacker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72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2000">
        <p14:glitter pattern="hexagon"/>
      </p:transition>
    </mc:Choice>
    <mc:Fallback xmlns="">
      <p:transition spd="slow" advTm="2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F01E4C-884E-4209-A33F-F01233002A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40" t="39654" r="6289"/>
          <a:stretch/>
        </p:blipFill>
        <p:spPr>
          <a:xfrm>
            <a:off x="469491" y="761069"/>
            <a:ext cx="3763641" cy="23248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39D1FC-1085-4F8A-B87D-11D2AAB1BC05}"/>
              </a:ext>
            </a:extLst>
          </p:cNvPr>
          <p:cNvSpPr txBox="1"/>
          <p:nvPr/>
        </p:nvSpPr>
        <p:spPr>
          <a:xfrm>
            <a:off x="4639908" y="4760770"/>
            <a:ext cx="14128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</a:rPr>
              <a:t>Tyese</a:t>
            </a:r>
            <a:r>
              <a:rPr lang="en-US" sz="1600" b="1" dirty="0">
                <a:solidFill>
                  <a:schemeClr val="bg1"/>
                </a:solidFill>
              </a:rPr>
              <a:t> Little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E9E371-C417-4FD7-8BCC-3194B7DB41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70" r="9861" b="20931"/>
          <a:stretch/>
        </p:blipFill>
        <p:spPr>
          <a:xfrm>
            <a:off x="616579" y="3395275"/>
            <a:ext cx="3469463" cy="34127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B2F56A-3685-45AB-8E6B-8FCE2B71F344}"/>
              </a:ext>
            </a:extLst>
          </p:cNvPr>
          <p:cNvSpPr txBox="1"/>
          <p:nvPr/>
        </p:nvSpPr>
        <p:spPr>
          <a:xfrm>
            <a:off x="4639908" y="407126"/>
            <a:ext cx="2023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Alum Working at DCC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A83D8B-062F-47A0-9433-0384BC205AE7}"/>
              </a:ext>
            </a:extLst>
          </p:cNvPr>
          <p:cNvSpPr txBox="1"/>
          <p:nvPr/>
        </p:nvSpPr>
        <p:spPr>
          <a:xfrm>
            <a:off x="4639908" y="1631102"/>
            <a:ext cx="1610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Andrea Short</a:t>
            </a:r>
          </a:p>
        </p:txBody>
      </p:sp>
    </p:spTree>
    <p:extLst>
      <p:ext uri="{BB962C8B-B14F-4D97-AF65-F5344CB8AC3E}">
        <p14:creationId xmlns:p14="http://schemas.microsoft.com/office/powerpoint/2010/main" val="79218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000">
        <p14:vortex dir="r"/>
      </p:transition>
    </mc:Choice>
    <mc:Fallback xmlns="">
      <p:transition spd="slow" advTm="2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F01E4C-884E-4209-A33F-F01233002A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53" b="11283"/>
          <a:stretch/>
        </p:blipFill>
        <p:spPr>
          <a:xfrm>
            <a:off x="604807" y="476435"/>
            <a:ext cx="3052793" cy="32019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39D1FC-1085-4F8A-B87D-11D2AAB1BC05}"/>
              </a:ext>
            </a:extLst>
          </p:cNvPr>
          <p:cNvSpPr txBox="1"/>
          <p:nvPr/>
        </p:nvSpPr>
        <p:spPr>
          <a:xfrm>
            <a:off x="4501135" y="5252764"/>
            <a:ext cx="14128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Bruce </a:t>
            </a:r>
            <a:r>
              <a:rPr lang="en-US" sz="1600" b="1" dirty="0" err="1">
                <a:solidFill>
                  <a:schemeClr val="bg1"/>
                </a:solidFill>
              </a:rPr>
              <a:t>Dicus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E9E371-C417-4FD7-8BCC-3194B7DB41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523" b="22827"/>
          <a:stretch/>
        </p:blipFill>
        <p:spPr>
          <a:xfrm>
            <a:off x="1233344" y="3907742"/>
            <a:ext cx="2216412" cy="30285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B2F56A-3685-45AB-8E6B-8FCE2B71F344}"/>
              </a:ext>
            </a:extLst>
          </p:cNvPr>
          <p:cNvSpPr txBox="1"/>
          <p:nvPr/>
        </p:nvSpPr>
        <p:spPr>
          <a:xfrm>
            <a:off x="4501135" y="352060"/>
            <a:ext cx="2070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Alum Working at DCC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A83D8B-062F-47A0-9433-0384BC205AE7}"/>
              </a:ext>
            </a:extLst>
          </p:cNvPr>
          <p:cNvSpPr txBox="1"/>
          <p:nvPr/>
        </p:nvSpPr>
        <p:spPr>
          <a:xfrm>
            <a:off x="4639908" y="1631102"/>
            <a:ext cx="1951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Anthony Brewer</a:t>
            </a:r>
          </a:p>
        </p:txBody>
      </p:sp>
    </p:spTree>
    <p:extLst>
      <p:ext uri="{BB962C8B-B14F-4D97-AF65-F5344CB8AC3E}">
        <p14:creationId xmlns:p14="http://schemas.microsoft.com/office/powerpoint/2010/main" val="22146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2000">
        <p14:shred/>
      </p:transition>
    </mc:Choice>
    <mc:Fallback xmlns="">
      <p:transition spd="slow" advTm="2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F01E4C-884E-4209-A33F-F01233002A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46" t="16672" r="9216"/>
          <a:stretch/>
        </p:blipFill>
        <p:spPr>
          <a:xfrm>
            <a:off x="874207" y="697735"/>
            <a:ext cx="2783393" cy="26894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39D1FC-1085-4F8A-B87D-11D2AAB1BC05}"/>
              </a:ext>
            </a:extLst>
          </p:cNvPr>
          <p:cNvSpPr txBox="1"/>
          <p:nvPr/>
        </p:nvSpPr>
        <p:spPr>
          <a:xfrm>
            <a:off x="4501135" y="5167191"/>
            <a:ext cx="19097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Cindy </a:t>
            </a:r>
            <a:r>
              <a:rPr lang="en-US" sz="1600" b="1" dirty="0" err="1">
                <a:solidFill>
                  <a:schemeClr val="bg1"/>
                </a:solidFill>
              </a:rPr>
              <a:t>Lagunez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E9E371-C417-4FD7-8BCC-3194B7DB41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05" t="24342" r="20091" b="5387"/>
          <a:stretch/>
        </p:blipFill>
        <p:spPr>
          <a:xfrm>
            <a:off x="1228685" y="3794871"/>
            <a:ext cx="2386990" cy="30831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B2F56A-3685-45AB-8E6B-8FCE2B71F344}"/>
              </a:ext>
            </a:extLst>
          </p:cNvPr>
          <p:cNvSpPr txBox="1"/>
          <p:nvPr/>
        </p:nvSpPr>
        <p:spPr>
          <a:xfrm>
            <a:off x="4501135" y="352060"/>
            <a:ext cx="2070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Alum Working at DCC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A83D8B-062F-47A0-9433-0384BC205AE7}"/>
              </a:ext>
            </a:extLst>
          </p:cNvPr>
          <p:cNvSpPr txBox="1"/>
          <p:nvPr/>
        </p:nvSpPr>
        <p:spPr>
          <a:xfrm>
            <a:off x="4358554" y="1893159"/>
            <a:ext cx="23738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Miranda </a:t>
            </a:r>
            <a:r>
              <a:rPr lang="en-US" sz="1600" b="1" dirty="0" err="1">
                <a:solidFill>
                  <a:schemeClr val="bg1"/>
                </a:solidFill>
              </a:rPr>
              <a:t>Hahlen</a:t>
            </a:r>
            <a:r>
              <a:rPr lang="en-US" sz="1600" b="1" dirty="0">
                <a:solidFill>
                  <a:schemeClr val="bg1"/>
                </a:solidFill>
              </a:rPr>
              <a:t> Velez</a:t>
            </a:r>
          </a:p>
        </p:txBody>
      </p:sp>
    </p:spTree>
    <p:extLst>
      <p:ext uri="{BB962C8B-B14F-4D97-AF65-F5344CB8AC3E}">
        <p14:creationId xmlns:p14="http://schemas.microsoft.com/office/powerpoint/2010/main" val="61950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00">
        <p:circle/>
      </p:transition>
    </mc:Choice>
    <mc:Fallback xmlns="">
      <p:transition spd="slow" advTm="2000">
        <p:circl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F01E4C-884E-4209-A33F-F01233002A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21163" y="697735"/>
            <a:ext cx="2689481" cy="26894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39D1FC-1085-4F8A-B87D-11D2AAB1BC05}"/>
              </a:ext>
            </a:extLst>
          </p:cNvPr>
          <p:cNvSpPr txBox="1"/>
          <p:nvPr/>
        </p:nvSpPr>
        <p:spPr>
          <a:xfrm>
            <a:off x="4586880" y="5103449"/>
            <a:ext cx="1499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Bianca Lee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E9E371-C417-4FD7-8BCC-3194B7DB41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07" r="41182"/>
          <a:stretch/>
        </p:blipFill>
        <p:spPr>
          <a:xfrm>
            <a:off x="1110342" y="3927985"/>
            <a:ext cx="2500301" cy="26146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B2F56A-3685-45AB-8E6B-8FCE2B71F344}"/>
              </a:ext>
            </a:extLst>
          </p:cNvPr>
          <p:cNvSpPr txBox="1"/>
          <p:nvPr/>
        </p:nvSpPr>
        <p:spPr>
          <a:xfrm>
            <a:off x="4501135" y="352060"/>
            <a:ext cx="2261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Former Students Working at DCC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A83D8B-062F-47A0-9433-0384BC205AE7}"/>
              </a:ext>
            </a:extLst>
          </p:cNvPr>
          <p:cNvSpPr txBox="1"/>
          <p:nvPr/>
        </p:nvSpPr>
        <p:spPr>
          <a:xfrm>
            <a:off x="4501135" y="1873198"/>
            <a:ext cx="1499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Abby Lopez</a:t>
            </a:r>
          </a:p>
        </p:txBody>
      </p:sp>
    </p:spTree>
    <p:extLst>
      <p:ext uri="{BB962C8B-B14F-4D97-AF65-F5344CB8AC3E}">
        <p14:creationId xmlns:p14="http://schemas.microsoft.com/office/powerpoint/2010/main" val="3478834062"/>
      </p:ext>
    </p:extLst>
  </p:cSld>
  <p:clrMapOvr>
    <a:masterClrMapping/>
  </p:clrMapOvr>
  <p:transition spd="med" advTm="2000">
    <p:pull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rcRect/>
          <a:stretch/>
        </p:blipFill>
        <p:spPr>
          <a:xfrm>
            <a:off x="146288" y="1682487"/>
            <a:ext cx="7022626" cy="3950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255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00">
        <p:circle/>
      </p:transition>
    </mc:Choice>
    <mc:Fallback xmlns="">
      <p:transition spd="slow" advTm="2000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602C52-F3F7-4077-9C1D-931CFA73B3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795" b="22894"/>
          <a:stretch/>
        </p:blipFill>
        <p:spPr>
          <a:xfrm>
            <a:off x="926961" y="1055077"/>
            <a:ext cx="5490942" cy="404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23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00">
        <p:circle/>
      </p:transition>
    </mc:Choice>
    <mc:Fallback xmlns="">
      <p:transition spd="slow" advTm="2000">
        <p:circle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62</Words>
  <Application>Microsoft Macintosh PowerPoint</Application>
  <PresentationFormat>Custom</PresentationFormat>
  <Paragraphs>21</Paragraphs>
  <Slides>88</Slides>
  <Notes>59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0" baseType="lpstr"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Annette Esclavon</dc:creator>
  <cp:lastModifiedBy>Scott Spies</cp:lastModifiedBy>
  <cp:revision>25</cp:revision>
  <dcterms:modified xsi:type="dcterms:W3CDTF">2020-09-25T18:17:41Z</dcterms:modified>
</cp:coreProperties>
</file>