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9671-7CD9-7942-91E9-7236A9E6F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937" y="2855107"/>
            <a:ext cx="8825658" cy="2677648"/>
          </a:xfrm>
        </p:spPr>
        <p:txBody>
          <a:bodyPr/>
          <a:lstStyle/>
          <a:p>
            <a:pPr algn="ctr"/>
            <a:r>
              <a:rPr lang="en-US" b="1" dirty="0"/>
              <a:t>5 Ways To Have An Impactful and Effective</a:t>
            </a:r>
            <a:br>
              <a:rPr lang="en-US" dirty="0"/>
            </a:br>
            <a:r>
              <a:rPr lang="en-US" b="1" dirty="0"/>
              <a:t>Online Broadcast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2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A5EA-71D1-6E4E-8C22-9DF9EA38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02877"/>
            <a:ext cx="8761413" cy="706964"/>
          </a:xfrm>
        </p:spPr>
        <p:txBody>
          <a:bodyPr/>
          <a:lstStyle/>
          <a:p>
            <a:r>
              <a:rPr lang="en-US" b="1" dirty="0"/>
              <a:t>Create the culture for your experience and stick with it.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8724-DF5A-654F-B969-C73B37528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Acknowledge everyone on the broadcast stream by name</a:t>
            </a:r>
            <a:endParaRPr lang="en-US" sz="1600" dirty="0"/>
          </a:p>
          <a:p>
            <a:pPr lvl="0"/>
            <a:r>
              <a:rPr lang="en-US" dirty="0"/>
              <a:t>Ask what you can pray for, and how you can pray for each person</a:t>
            </a:r>
            <a:endParaRPr lang="en-US" sz="1600" dirty="0"/>
          </a:p>
          <a:p>
            <a:pPr lvl="0"/>
            <a:r>
              <a:rPr lang="en-US" dirty="0"/>
              <a:t>What you create, people will expect </a:t>
            </a:r>
            <a:endParaRPr lang="en-US" sz="1600" dirty="0"/>
          </a:p>
          <a:p>
            <a:pPr lvl="1"/>
            <a:r>
              <a:rPr lang="en-US" dirty="0"/>
              <a:t>Pre-show/post-show – it’s your new church lobby</a:t>
            </a:r>
            <a:endParaRPr lang="en-US" sz="1400" dirty="0"/>
          </a:p>
          <a:p>
            <a:pPr lvl="1"/>
            <a:r>
              <a:rPr lang="en-US" dirty="0"/>
              <a:t>When you consistently greet people by name, they ask when they will get a shout-out</a:t>
            </a:r>
            <a:endParaRPr lang="en-US" sz="1400" dirty="0"/>
          </a:p>
          <a:p>
            <a:pPr lvl="0"/>
            <a:r>
              <a:rPr lang="en-US" dirty="0"/>
              <a:t>Create an experience that allows people to feel like they are in the room and you are talking/leading them directly</a:t>
            </a:r>
            <a:endParaRPr lang="en-US" sz="1600" dirty="0"/>
          </a:p>
          <a:p>
            <a:pPr lvl="0"/>
            <a:r>
              <a:rPr lang="en-US" dirty="0"/>
              <a:t>Don’t shy away from calling people to do something: type in the chat, share, make-a-decision, etc. </a:t>
            </a:r>
            <a:endParaRPr lang="en-US" sz="1600" dirty="0"/>
          </a:p>
          <a:p>
            <a:pPr lvl="0"/>
            <a:r>
              <a:rPr lang="en-US" dirty="0"/>
              <a:t>Keep the engagement with the experience going after the broadcast (social media recaps, sermon clips, quotes, etc.)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45BB3-B1FD-B04C-908B-BCA0A588FA2A}"/>
              </a:ext>
            </a:extLst>
          </p:cNvPr>
          <p:cNvSpPr txBox="1"/>
          <p:nvPr/>
        </p:nvSpPr>
        <p:spPr>
          <a:xfrm>
            <a:off x="10545417" y="188844"/>
            <a:ext cx="43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511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A5EA-71D1-6E4E-8C22-9DF9EA38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420929"/>
            <a:ext cx="8761413" cy="706964"/>
          </a:xfrm>
        </p:spPr>
        <p:txBody>
          <a:bodyPr/>
          <a:lstStyle/>
          <a:p>
            <a:r>
              <a:rPr lang="en-US" b="1" dirty="0"/>
              <a:t>Consistent chat hosts are key to building relationships and connection.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8724-DF5A-654F-B969-C73B3752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51978"/>
            <a:ext cx="88256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Have chat host leaders pray with people, answer questions, post links, and drive conversation and participation</a:t>
            </a:r>
          </a:p>
          <a:p>
            <a:pPr lvl="1"/>
            <a:r>
              <a:rPr lang="en-US" dirty="0"/>
              <a:t>This helps drive your online culture to be a friendly, helpful, and interactive experience.</a:t>
            </a:r>
          </a:p>
          <a:p>
            <a:pPr lvl="0"/>
            <a:r>
              <a:rPr lang="en-US" dirty="0"/>
              <a:t>LIVE prayer has become a cornerstone for relational equity</a:t>
            </a:r>
          </a:p>
          <a:p>
            <a:pPr lvl="0"/>
            <a:r>
              <a:rPr lang="en-US" dirty="0"/>
              <a:t>Follow-up is key to first-time guests</a:t>
            </a:r>
          </a:p>
          <a:p>
            <a:pPr lvl="0"/>
            <a:r>
              <a:rPr lang="en-US" dirty="0"/>
              <a:t>Designate a staff member or chat host leader to follow up with those who ask for specific prayer requests (as needed)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45BB3-B1FD-B04C-908B-BCA0A588FA2A}"/>
              </a:ext>
            </a:extLst>
          </p:cNvPr>
          <p:cNvSpPr txBox="1"/>
          <p:nvPr/>
        </p:nvSpPr>
        <p:spPr>
          <a:xfrm>
            <a:off x="10545417" y="188844"/>
            <a:ext cx="43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024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A5EA-71D1-6E4E-8C22-9DF9EA38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669407"/>
            <a:ext cx="8761413" cy="706964"/>
          </a:xfrm>
        </p:spPr>
        <p:txBody>
          <a:bodyPr/>
          <a:lstStyle/>
          <a:p>
            <a:r>
              <a:rPr lang="en-US" b="1" dirty="0"/>
              <a:t>LIVE elements in your broadcast enhance the viewer experience.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8724-DF5A-654F-B969-C73B3752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51978"/>
            <a:ext cx="8825659" cy="3416300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When viewers know your broadcast is LIVE, they tend to engage more</a:t>
            </a:r>
          </a:p>
          <a:p>
            <a:pPr lvl="1"/>
            <a:r>
              <a:rPr lang="en-US" sz="1800" dirty="0"/>
              <a:t>You </a:t>
            </a:r>
            <a:r>
              <a:rPr lang="en-US" sz="1800" b="1" dirty="0"/>
              <a:t>can’t</a:t>
            </a:r>
            <a:r>
              <a:rPr lang="en-US" sz="1800" dirty="0"/>
              <a:t> welcome people by name and where they are from enough</a:t>
            </a:r>
          </a:p>
          <a:p>
            <a:pPr lvl="1"/>
            <a:r>
              <a:rPr lang="en-US" sz="1800" dirty="0"/>
              <a:t>Acknowledging the different ways people are viewing grabs people’s attention: </a:t>
            </a:r>
          </a:p>
          <a:p>
            <a:pPr lvl="2"/>
            <a:r>
              <a:rPr lang="en-US" sz="1800" dirty="0"/>
              <a:t>“You may be watching in your living room, in the kitchen, in your car, on your phone…” It emphasizes that however they are watching is okay</a:t>
            </a:r>
          </a:p>
          <a:p>
            <a:pPr lvl="1"/>
            <a:r>
              <a:rPr lang="en-US" sz="1800" dirty="0"/>
              <a:t>Use the LIVE elements to tie in anything that is pre-recorded. If you do this well, it will be hard for the viewer to tell what’s LIVE and what’s not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45BB3-B1FD-B04C-908B-BCA0A588FA2A}"/>
              </a:ext>
            </a:extLst>
          </p:cNvPr>
          <p:cNvSpPr txBox="1"/>
          <p:nvPr/>
        </p:nvSpPr>
        <p:spPr>
          <a:xfrm>
            <a:off x="10545417" y="188844"/>
            <a:ext cx="43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488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A5EA-71D1-6E4E-8C22-9DF9EA38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907946"/>
            <a:ext cx="8761413" cy="706964"/>
          </a:xfrm>
        </p:spPr>
        <p:txBody>
          <a:bodyPr/>
          <a:lstStyle/>
          <a:p>
            <a:r>
              <a:rPr lang="en-US" b="1" dirty="0"/>
              <a:t>Excellence is Essential.</a:t>
            </a:r>
            <a:br>
              <a:rPr lang="en-US" dirty="0"/>
            </a:br>
            <a:r>
              <a:rPr lang="en-US" b="1" dirty="0"/>
              <a:t>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8724-DF5A-654F-B969-C73B3752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51978"/>
            <a:ext cx="8825659" cy="3416300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Stay clear from the verbiage that’s says: </a:t>
            </a:r>
            <a:r>
              <a:rPr lang="en-US" sz="1800" i="1" dirty="0"/>
              <a:t>“It’s just online, it will be fine.”</a:t>
            </a:r>
            <a:endParaRPr lang="en-US" sz="1800" dirty="0"/>
          </a:p>
          <a:p>
            <a:pPr lvl="1"/>
            <a:r>
              <a:rPr lang="en-US" sz="1800" dirty="0"/>
              <a:t>Plan your experience through the lens of:</a:t>
            </a:r>
            <a:r>
              <a:rPr lang="en-US" sz="1800" i="1" dirty="0"/>
              <a:t> “This works in the room, but does it translate well online?”</a:t>
            </a:r>
            <a:endParaRPr lang="en-US" sz="1800" dirty="0"/>
          </a:p>
          <a:p>
            <a:pPr lvl="1"/>
            <a:r>
              <a:rPr lang="en-US" sz="1800" dirty="0"/>
              <a:t>It’s important that those on camera have more energy than normal and smile! </a:t>
            </a:r>
          </a:p>
          <a:p>
            <a:pPr lvl="1"/>
            <a:r>
              <a:rPr lang="en-US" sz="1800" dirty="0"/>
              <a:t>If no one is in the room, be intentional in planning the experience to focus on the online audience</a:t>
            </a:r>
          </a:p>
          <a:p>
            <a:pPr lvl="1"/>
            <a:r>
              <a:rPr lang="en-US" sz="1800" dirty="0"/>
              <a:t>Your broadcast will be online for people to view at any time, even a later date, so refrain from </a:t>
            </a:r>
            <a:r>
              <a:rPr lang="en-US" sz="1800" i="1" dirty="0"/>
              <a:t>‘Good mornings’, ‘Good evenings’ or specific days/dates.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45BB3-B1FD-B04C-908B-BCA0A588FA2A}"/>
              </a:ext>
            </a:extLst>
          </p:cNvPr>
          <p:cNvSpPr txBox="1"/>
          <p:nvPr/>
        </p:nvSpPr>
        <p:spPr>
          <a:xfrm>
            <a:off x="10545417" y="188844"/>
            <a:ext cx="43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81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A5EA-71D1-6E4E-8C22-9DF9EA38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16059"/>
            <a:ext cx="8761413" cy="706964"/>
          </a:xfrm>
        </p:spPr>
        <p:txBody>
          <a:bodyPr/>
          <a:lstStyle/>
          <a:p>
            <a:r>
              <a:rPr lang="en-US" b="1" dirty="0"/>
              <a:t>Be creative with your backdrops and environments.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8724-DF5A-654F-B969-C73B3752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68866"/>
            <a:ext cx="3089189" cy="3416300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The more artificial potted plants you have the better </a:t>
            </a:r>
            <a:r>
              <a:rPr lang="en-US" sz="1800" dirty="0">
                <a:sym typeface="Wingdings" pitchFamily="2" charset="2"/>
              </a:rPr>
              <a:t></a:t>
            </a:r>
            <a:endParaRPr lang="en-US" sz="1800" dirty="0"/>
          </a:p>
          <a:p>
            <a:pPr lvl="1"/>
            <a:r>
              <a:rPr lang="en-US" sz="1800" dirty="0"/>
              <a:t>Salvations increase when greenery is present!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45BB3-B1FD-B04C-908B-BCA0A588FA2A}"/>
              </a:ext>
            </a:extLst>
          </p:cNvPr>
          <p:cNvSpPr txBox="1"/>
          <p:nvPr/>
        </p:nvSpPr>
        <p:spPr>
          <a:xfrm>
            <a:off x="10545417" y="188844"/>
            <a:ext cx="43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DF6CC36A-4DE5-6B4F-8BBC-85F2278FF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88" y="1990725"/>
            <a:ext cx="9102811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8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497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5 Ways To Have An Impactful and Effective Online Broadcast  </vt:lpstr>
      <vt:lpstr>Create the culture for your experience and stick with it. </vt:lpstr>
      <vt:lpstr>Consistent chat hosts are key to building relationships and connection.  </vt:lpstr>
      <vt:lpstr>LIVE elements in your broadcast enhance the viewer experience.    </vt:lpstr>
      <vt:lpstr>Excellence is Essential. .    </vt:lpstr>
      <vt:lpstr>Be creative with your backdrops and environments.  .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Ways To Have An Impactful and Effective Online Broadcast  In Your Ministry Area </dc:title>
  <dc:creator>Christopher Gabbard</dc:creator>
  <cp:lastModifiedBy>Bruce Dicus</cp:lastModifiedBy>
  <cp:revision>5</cp:revision>
  <dcterms:created xsi:type="dcterms:W3CDTF">2020-07-13T15:08:40Z</dcterms:created>
  <dcterms:modified xsi:type="dcterms:W3CDTF">2020-08-05T20:49:00Z</dcterms:modified>
</cp:coreProperties>
</file>